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7160cb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7160cb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7160cb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7160cb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27160cc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27160cc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27e8ce7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27e8ce7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7e8ce74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27e8ce74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7e8ce74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7e8ce74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7e8ce74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7e8ce7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7e8ce74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7e8ce74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7e8ce74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7e8ce74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7e8ce74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7e8ce74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horttrades.com/covid-19-resourc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813" y="885850"/>
            <a:ext cx="6144375" cy="40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/>
          <p:nvPr/>
        </p:nvSpPr>
        <p:spPr>
          <a:xfrm>
            <a:off x="144375" y="153925"/>
            <a:ext cx="88008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C4587"/>
                </a:solidFill>
              </a:rPr>
              <a:t>Thank you!</a:t>
            </a:r>
            <a:endParaRPr b="1" sz="24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Join us Friday for Part 2</a:t>
            </a:r>
            <a:endParaRPr b="1" sz="18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7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/>
          <p:nvPr/>
        </p:nvSpPr>
        <p:spPr>
          <a:xfrm>
            <a:off x="603775" y="4531750"/>
            <a:ext cx="78459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CE590A"/>
                </a:solidFill>
                <a:hlinkClick r:id="rId4"/>
              </a:rPr>
              <a:t>https://horttrades.com/covid-19-resources</a:t>
            </a:r>
            <a:endParaRPr sz="2400">
              <a:solidFill>
                <a:srgbClr val="CE590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325" y="0"/>
            <a:ext cx="37933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513" y="0"/>
            <a:ext cx="38649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3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963" y="0"/>
            <a:ext cx="50760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575" y="0"/>
            <a:ext cx="51488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00" y="0"/>
            <a:ext cx="4315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